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2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A1D96-6103-CF08-48C6-8314EA8725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82F3AA-9AC2-ACF9-15DB-292E5E05E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3B722-00E0-0603-627D-8D79D53A5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6C419-D9A0-4BA9-AF0F-191A5407C2B1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7AB74-A544-50FC-5A7E-B41F61391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2CFFF-51A7-EE1C-17E8-70A3DE160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664CC-2271-4015-8941-4445FD3C2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1854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A9FE2-2FF3-3707-82DF-613F33DE2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71290-74D7-24F4-15D2-63BA51423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F4A4B0-B675-3831-D6F1-998BABAB6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6C419-D9A0-4BA9-AF0F-191A5407C2B1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2893B2-2F8E-C612-3720-680E23D7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71DC0-BB79-DBC9-CB12-A122BD2E9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664CC-2271-4015-8941-4445FD3C2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625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1A320-F8CB-E03C-2811-D99D54A9A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CED4C-9D71-ED7E-8EC7-DC611F933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8D55C-E6CD-9749-6754-E7CA861FA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6C419-D9A0-4BA9-AF0F-191A5407C2B1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A928D-C6B3-110B-9415-18215C261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31356-E465-1BD4-F8C7-5BD6CBAC2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664CC-2271-4015-8941-4445FD3C2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462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A725D-86C2-67A3-5D17-930B0DE99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9F0F5-C246-51F8-ED67-7951331C55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D2DACF-BA67-7F27-5855-68F51084A3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22C8F1-E8E0-B7DD-1841-295591FD3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6C419-D9A0-4BA9-AF0F-191A5407C2B1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C14302-FC9E-F32D-F5E0-DD56CEA44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D0C370-C410-19CF-14C5-AA5DEB314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664CC-2271-4015-8941-4445FD3C2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0279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E48BE-E4E4-445C-814E-36DFEFBA7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9A626-9E13-B712-CF55-931872B38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6D068-BD45-9BA6-64A7-62866FCC0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591397-C8E6-E28A-D8B0-A96006F795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7215C5-9F33-0865-41B3-EAEE5E6B1F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AA7550-1CA5-A441-9C93-7C106E5A3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6C419-D9A0-4BA9-AF0F-191A5407C2B1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2721DA-26F5-27D5-1102-74520C1B9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E7C49A-7172-ADFF-F6FF-363FF3E0E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664CC-2271-4015-8941-4445FD3C2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563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366AF-FD02-D64F-15DE-D289B051A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10A430-2D37-AADB-BED9-BC436A5B9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6C419-D9A0-4BA9-AF0F-191A5407C2B1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23F8DE-CC44-BE49-6583-33D6F2F60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6F5157-3DA2-B724-D934-5DF296C04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664CC-2271-4015-8941-4445FD3C2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412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D1B649-2B89-7BB8-982D-4E2D5EC38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6C419-D9A0-4BA9-AF0F-191A5407C2B1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D76BA2-5248-025C-C40B-C2F9B8B1B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101BF3-11EE-7861-C5A7-BF1AA3B98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664CC-2271-4015-8941-4445FD3C2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536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3025E-2E08-00FE-0D4A-AB0ACFB7F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97249-34A6-6403-EF47-05578C18F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D9232-750E-651B-995B-6FF6F68417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3C90E8-F7B4-8D6B-2578-8D7183E48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6C419-D9A0-4BA9-AF0F-191A5407C2B1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32EE75-925E-B630-4839-7D8FDBF2A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D4D40C-59C8-6F84-DC48-0810719F0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664CC-2271-4015-8941-4445FD3C2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15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D2560-33A4-E91E-0404-F4C729E8D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02D5A7-706E-71D0-ADC8-BAD3E90E1D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2337C4-0BBD-5592-F26E-3DAD762BA2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50B2A5-6429-0891-C6BA-12B6A46B2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6C419-D9A0-4BA9-AF0F-191A5407C2B1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EC2A35-FC06-6387-C3A2-5A611C895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A683CA-F089-9972-D923-7B964B9EA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664CC-2271-4015-8941-4445FD3C2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412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D0323-3E19-BB9C-325D-D8ED7FFBA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462B7-DA96-7556-0A82-D7BF21D755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83455-08B1-BE4C-891E-AD869025A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6C419-D9A0-4BA9-AF0F-191A5407C2B1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4342E-ECE9-E8FF-FAB8-39C93F335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F6F728-A772-69EB-77C1-BC3D629A8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664CC-2271-4015-8941-4445FD3C2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798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1CD8A5-84DF-5D02-7933-C2D7670BA7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B2A820-4A46-F8F5-2676-45AECEB5E3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9FFE0-5632-5C74-075A-976CFDF87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6C419-D9A0-4BA9-AF0F-191A5407C2B1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C86CF-4DF8-D84F-00D1-CE1822D36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5A3EB-DF3C-5F5B-3C95-317B53C14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664CC-2271-4015-8941-4445FD3C2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662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EC49C1-45AB-6B95-EB5E-12EEC41DA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2E467-8999-6645-C56E-E8FD12C5D1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6BC01-FDAC-5569-1C6B-14AF0C93C2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C6C419-D9A0-4BA9-AF0F-191A5407C2B1}" type="datetimeFigureOut">
              <a:rPr lang="en-GB" smtClean="0"/>
              <a:t>10/03/2025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52395-7DBB-F0BA-ADA4-D8BF7ECA1D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AEF1D6-74E2-736B-A47B-BF9FFC3BF7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A664CC-2271-4015-8941-4445FD3C2D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282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blue planet in space&#10;&#10;AI-generated content may be incorrect.">
            <a:extLst>
              <a:ext uri="{FF2B5EF4-FFF2-40B4-BE49-F238E27FC236}">
                <a16:creationId xmlns:a16="http://schemas.microsoft.com/office/drawing/2014/main" id="{BC31195D-C37E-4586-A9E7-62F85379BA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279" b="237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ECF8BEF4-4CFA-CCE5-CB32-3A956EA06D6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902" y="87521"/>
            <a:ext cx="2863611" cy="11021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3E5C9DC-5625-B6BD-FD9D-47DF812D2CAF}"/>
              </a:ext>
            </a:extLst>
          </p:cNvPr>
          <p:cNvSpPr txBox="1"/>
          <p:nvPr/>
        </p:nvSpPr>
        <p:spPr>
          <a:xfrm>
            <a:off x="2134101" y="2040378"/>
            <a:ext cx="79237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bg1"/>
                </a:solidFill>
                <a:latin typeface="Muli" pitchFamily="2" charset="0"/>
                <a:sym typeface="Wingdings" panose="05000000000000000000" pitchFamily="2" charset="2"/>
              </a:rPr>
              <a:t>Coming Soon to a planet near you…</a:t>
            </a:r>
          </a:p>
          <a:p>
            <a:pPr algn="ctr"/>
            <a:endParaRPr lang="en-GB" sz="2000" dirty="0">
              <a:solidFill>
                <a:schemeClr val="bg1"/>
              </a:solidFill>
              <a:latin typeface="Muli" pitchFamily="2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84612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Muli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Nick Pummell</dc:creator>
  <cp:lastModifiedBy>Nick Pummell</cp:lastModifiedBy>
  <cp:revision>1</cp:revision>
  <dcterms:created xsi:type="dcterms:W3CDTF">2025-03-10T13:29:11Z</dcterms:created>
  <dcterms:modified xsi:type="dcterms:W3CDTF">2025-03-10T13:38:16Z</dcterms:modified>
</cp:coreProperties>
</file>